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B70E1-DE0B-1B96-5AD5-6DB038D91A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A3E62E-2700-0D73-2E3F-B03627A701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62EC2-E243-3FA8-9F42-4FB28A5CE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44191-EB7D-8316-079D-7F138B4AE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35004-3C5A-355D-6579-3B39F3B17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3841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B5CEC-9A30-6B79-B80A-A4B052379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3CC3D5-E729-64DE-7BE8-E994ADA9DC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E4045-EB53-5ABD-FE49-3539E6F8F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63B7F-E6A2-C530-26AB-EB78B95FD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38C98-1FCA-B947-DEB9-673D4B839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1718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4AE0C2-4111-FB27-4C0B-A36635CC02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821542-CEE3-72AC-6A40-482389F337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F662E-82B3-0520-CBE7-D5566393D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58C84-0BFC-9B09-BD7B-295C2A4D8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8B048-2E4F-59DE-2DC7-674E02A2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411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B7956-07F0-DCB6-CEA5-E27D59AD6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340E5-4E0D-A39B-D5CE-7B6EBA2CE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2446B-9F23-8721-AEB3-0839B5098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65A56-8681-CA42-071E-83AA2E2C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E1483-C5B3-2CB4-7219-B6F3AC499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8847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3DA2E-21B1-D612-E433-F1BC3EC95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4075-FC6B-75E8-11E1-9D2559F8C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8379-539F-6A17-1E61-51F906BAE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08AA5-E257-EDCC-B880-E5DBA060F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7D394-917A-1E71-B8CF-41769C445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7054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FDFDB-0617-BEE8-E952-7DC2D9EA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45E8F-F188-CEFA-09CB-EE72B0843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90BC04-92BE-C118-9AD9-8502B83681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477AF-5450-2775-2A02-F7ADD6D62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12F2B-4D7E-36F4-014E-A1ED3B6D1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F9EDA-2301-D213-805C-B81D590AB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0811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719AA-1195-3E65-642B-2CFCC6413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39329-E1FF-7345-FC9A-EA47F8724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C2A466-37B7-62F2-60CD-9C14563307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5D40C9-2EB2-0F78-C895-488E2091D1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921F08-78A9-D45D-D988-D9C6351423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12C29C-2CA8-1F16-9EE2-AC0FDD765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8CF870-B674-4EBE-9414-CFA595730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E6F4EB-D830-8B50-F019-F8DC72ADA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9360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798C5-DA12-AB75-B2E2-AA2A592D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75B3DF-CF18-7E45-591E-DB714E007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157F7C-662E-CDBA-A151-6F9342013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2BAC60-F61F-6363-A5B7-6FA423173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8367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8FDB19-503A-60DE-D3B7-3AC4D6EB6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1D5AB1-DD57-BF14-C9D8-60D051A1F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A9805D-723B-0F29-6F7B-B309A71BD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65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AD94D-5077-1EFD-DDEA-E5581957F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D9EB7-12BF-29CB-921D-397685A30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634090-A106-9F3B-C1A4-79EF63FDC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B5456C-29C2-DFC2-8633-8695A3219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CF60F-98AC-4F07-5D5A-892F499C2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036B15-5EBC-DF09-029B-9AF58CF6F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475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51154-2CC3-4079-F8A0-45FCD8C3D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80A3E3-86F9-7B3D-323E-CF3BCA4A51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93E8A0-C884-E310-7D65-6BC7EF645F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9C9C8-4C54-027C-82D6-E18F925AC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EFBD9-F711-A9BA-BC4D-389BC13E8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03FB74-7DD3-56AF-74EE-02BB1A69D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084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2B4D70-7D8D-272C-A6F3-7A834FCD5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9303D-7D07-44BD-F1F0-ED44BDAD9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C0781-A362-E91D-5681-0F02F22D08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5374F-8853-462B-8A94-E81445539B81}" type="datetimeFigureOut">
              <a:rPr lang="en-IN" smtClean="0"/>
              <a:t>25-03-2025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B2FC0-A2EE-1191-AEFB-424D0F29C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458C2-2481-3C7A-35CE-DF014E48B8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A88DB-2B83-45DE-9360-C6B2DEDCF5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9971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4746E-787C-3505-1671-342934A11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FF673D-566E-0899-5991-0335FCC0D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55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C8AEB6-711B-9A34-516A-C387C058E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930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B9A2E6-CDF3-1379-249A-4324063FE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90EACC-E788-607F-E8CA-CB3350301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553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7B1CA-4B81-29C5-E03C-2F79780E0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1ABA0F-CC2C-9077-7AC4-B5C3D1238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234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2B77A-B4EA-9156-4A74-09214A23A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64BFE9F-E33F-9A45-EA47-C4C066840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2752"/>
            <a:ext cx="12191999" cy="692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82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6BB9EA-C1D6-4584-D2FA-58F727E67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22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59250-610D-E47F-0E10-A07631D2D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7CA56B-F8A4-F234-411B-C726A3C8D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7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Yash Thakur</dc:creator>
  <cp:lastModifiedBy>Yash Thakur</cp:lastModifiedBy>
  <cp:revision>2</cp:revision>
  <dcterms:created xsi:type="dcterms:W3CDTF">2025-03-25T18:15:26Z</dcterms:created>
  <dcterms:modified xsi:type="dcterms:W3CDTF">2025-03-25T18:37:35Z</dcterms:modified>
</cp:coreProperties>
</file>

<file path=docProps/thumbnail.jpeg>
</file>